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4" r:id="rId1"/>
    <p:sldMasterId id="2147483650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10" autoAdjust="0"/>
    <p:restoredTop sz="97459" autoAdjust="0"/>
  </p:normalViewPr>
  <p:slideViewPr>
    <p:cSldViewPr snapToGrid="0">
      <p:cViewPr varScale="1">
        <p:scale>
          <a:sx n="159" d="100"/>
          <a:sy n="159" d="100"/>
        </p:scale>
        <p:origin x="4464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75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96E07-F75B-4D6C-8D13-13FA62950BD2}" type="datetimeFigureOut">
              <a:rPr lang="fr-BE" smtClean="0"/>
              <a:t>11-05-20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2619B-4DEB-4517-9F68-83E23C24487E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92105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EB38A-C0D4-4564-8185-1138F14668D2}" type="datetimeFigureOut">
              <a:rPr lang="fr-BE" smtClean="0"/>
              <a:t>11-05-20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517A8-8B44-44A9-8D63-2C75CD3495A4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260078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ge de garde">
    <p:bg>
      <p:bgPr>
        <a:solidFill>
          <a:srgbClr val="2E75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E75B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800">
              <a:noFill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2495935"/>
            <a:ext cx="6858000" cy="13875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4004049"/>
            <a:ext cx="6858000" cy="817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fr-B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4" indent="0" algn="ctr">
              <a:buNone/>
              <a:defRPr sz="1600"/>
            </a:lvl4pPr>
            <a:lvl5pPr marL="1828618" indent="0" algn="ctr">
              <a:buNone/>
              <a:defRPr sz="1600"/>
            </a:lvl5pPr>
            <a:lvl6pPr marL="2285774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5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fr-BE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760" y="646355"/>
            <a:ext cx="2414480" cy="1205498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5713000"/>
            <a:ext cx="9144000" cy="1145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80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635" y="6154403"/>
            <a:ext cx="752338" cy="394874"/>
          </a:xfrm>
          <a:prstGeom prst="rect">
            <a:avLst/>
          </a:prstGeom>
        </p:spPr>
      </p:pic>
      <p:pic>
        <p:nvPicPr>
          <p:cNvPr id="17" name="Image 16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6098399"/>
            <a:ext cx="609600" cy="450878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027" y="6171914"/>
            <a:ext cx="762000" cy="30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148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bg>
      <p:bgPr>
        <a:gradFill>
          <a:gsLst>
            <a:gs pos="0">
              <a:srgbClr val="2E75B6">
                <a:shade val="30000"/>
                <a:satMod val="115000"/>
              </a:srgbClr>
            </a:gs>
            <a:gs pos="50000">
              <a:srgbClr val="2E75B6">
                <a:shade val="67500"/>
                <a:satMod val="115000"/>
              </a:srgbClr>
            </a:gs>
            <a:gs pos="100000">
              <a:srgbClr val="2E75B6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2E75B6">
                  <a:shade val="30000"/>
                  <a:satMod val="115000"/>
                </a:srgbClr>
              </a:gs>
              <a:gs pos="50000">
                <a:srgbClr val="2E75B6">
                  <a:shade val="67500"/>
                  <a:satMod val="115000"/>
                </a:srgbClr>
              </a:gs>
              <a:gs pos="100000">
                <a:srgbClr val="2E75B6"/>
              </a:gs>
            </a:gsLst>
            <a:lin ang="189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80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2999" y="2327116"/>
            <a:ext cx="6858000" cy="146465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472" y="5364390"/>
            <a:ext cx="1469054" cy="73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33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1"/>
          </p:nvPr>
        </p:nvSpPr>
        <p:spPr>
          <a:xfrm>
            <a:off x="1584533" y="6315593"/>
            <a:ext cx="3882818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102300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vierge pour image/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4"/>
          </p:nvPr>
        </p:nvSpPr>
        <p:spPr>
          <a:xfrm>
            <a:off x="1" y="0"/>
            <a:ext cx="9144000" cy="5721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fr-BE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1"/>
          </p:nvPr>
        </p:nvSpPr>
        <p:spPr>
          <a:xfrm>
            <a:off x="1584533" y="6315593"/>
            <a:ext cx="3882818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51954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1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634" y="365125"/>
            <a:ext cx="8696915" cy="8244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 b="1">
                <a:solidFill>
                  <a:srgbClr val="90AC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230634" y="1490236"/>
            <a:ext cx="8696915" cy="38328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Ceci est du texte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1"/>
          </p:nvPr>
        </p:nvSpPr>
        <p:spPr>
          <a:xfrm>
            <a:off x="1584533" y="6315593"/>
            <a:ext cx="3882818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576056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634" y="365125"/>
            <a:ext cx="8696915" cy="8244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 b="1">
                <a:solidFill>
                  <a:srgbClr val="90AC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/>
          </p:nvPr>
        </p:nvSpPr>
        <p:spPr>
          <a:xfrm>
            <a:off x="230634" y="1490236"/>
            <a:ext cx="4157285" cy="38328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2"/>
          </p:nvPr>
        </p:nvSpPr>
        <p:spPr>
          <a:xfrm>
            <a:off x="4770264" y="1490235"/>
            <a:ext cx="4157285" cy="38328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  <p:sp>
        <p:nvSpPr>
          <p:cNvPr id="8" name="Espace réservé du texte 2"/>
          <p:cNvSpPr>
            <a:spLocks noGrp="1"/>
          </p:cNvSpPr>
          <p:nvPr>
            <p:ph type="body" idx="11"/>
          </p:nvPr>
        </p:nvSpPr>
        <p:spPr>
          <a:xfrm>
            <a:off x="1584533" y="6315593"/>
            <a:ext cx="3882818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74255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- Ajout image/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634" y="365125"/>
            <a:ext cx="8696915" cy="8244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 b="1">
                <a:solidFill>
                  <a:srgbClr val="90AC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4"/>
          </p:nvPr>
        </p:nvSpPr>
        <p:spPr>
          <a:xfrm>
            <a:off x="230633" y="1492558"/>
            <a:ext cx="8696905" cy="38328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fr-BE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1"/>
          </p:nvPr>
        </p:nvSpPr>
        <p:spPr>
          <a:xfrm>
            <a:off x="1584533" y="6315593"/>
            <a:ext cx="3882818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14961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 - Ajout image/graphique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0634" y="365125"/>
            <a:ext cx="8696915" cy="8244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 b="1">
                <a:solidFill>
                  <a:srgbClr val="90AC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4"/>
          </p:nvPr>
        </p:nvSpPr>
        <p:spPr>
          <a:xfrm>
            <a:off x="4770253" y="1492558"/>
            <a:ext cx="4157286" cy="38328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fr-BE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5"/>
          </p:nvPr>
        </p:nvSpPr>
        <p:spPr>
          <a:xfrm>
            <a:off x="230633" y="1492558"/>
            <a:ext cx="4157286" cy="38328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fr-BE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1"/>
          </p:nvPr>
        </p:nvSpPr>
        <p:spPr>
          <a:xfrm>
            <a:off x="1584533" y="6315593"/>
            <a:ext cx="3882818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055779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141" b="27725"/>
          <a:stretch/>
        </p:blipFill>
        <p:spPr>
          <a:xfrm>
            <a:off x="0" y="-1066809"/>
            <a:ext cx="9144000" cy="792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11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8" indent="-228578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5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8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8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127117"/>
            <a:ext cx="9144000" cy="730879"/>
          </a:xfrm>
          <a:prstGeom prst="rect">
            <a:avLst/>
          </a:prstGeom>
          <a:gradFill flip="none" rotWithShape="1">
            <a:gsLst>
              <a:gs pos="0">
                <a:srgbClr val="2E75B6">
                  <a:shade val="30000"/>
                  <a:satMod val="115000"/>
                </a:srgbClr>
              </a:gs>
              <a:gs pos="50000">
                <a:srgbClr val="2E75B6">
                  <a:shade val="67500"/>
                  <a:satMod val="115000"/>
                </a:srgbClr>
              </a:gs>
              <a:gs pos="100000">
                <a:srgbClr val="2E75B6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800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34" y="6229190"/>
            <a:ext cx="1008175" cy="503360"/>
          </a:xfrm>
          <a:prstGeom prst="rect">
            <a:avLst/>
          </a:prstGeom>
        </p:spPr>
      </p:pic>
      <p:sp>
        <p:nvSpPr>
          <p:cNvPr id="16" name="ZoneTexte 15"/>
          <p:cNvSpPr txBox="1"/>
          <p:nvPr userDrawn="1"/>
        </p:nvSpPr>
        <p:spPr>
          <a:xfrm>
            <a:off x="5682478" y="6348440"/>
            <a:ext cx="2534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fr-FR" sz="12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CPDT – une recherche</a:t>
            </a:r>
            <a:endParaRPr lang="fr-B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8216900" y="6348439"/>
            <a:ext cx="50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830279-B872-4E06-9013-88E6FC490025}" type="slidenum">
              <a:rPr lang="fr-BE" sz="1200" b="1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fr-BE" sz="12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40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53" r:id="rId2"/>
    <p:sldLayoutId id="2147483651" r:id="rId3"/>
    <p:sldLayoutId id="2147483652" r:id="rId4"/>
    <p:sldLayoutId id="2147483669" r:id="rId5"/>
    <p:sldLayoutId id="2147483670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200" kern="1200">
          <a:solidFill>
            <a:schemeClr val="bg1"/>
          </a:solidFill>
          <a:latin typeface="+mn-lt"/>
          <a:ea typeface="+mn-ea"/>
          <a:cs typeface="+mn-cs"/>
        </a:defRPr>
      </a:lvl1pPr>
      <a:lvl2pPr marL="68573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5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8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8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99529821"/>
      </p:ext>
    </p:extLst>
  </p:cSld>
  <p:clrMapOvr>
    <a:masterClrMapping/>
  </p:clrMapOvr>
</p:sld>
</file>

<file path=ppt/theme/theme1.xml><?xml version="1.0" encoding="utf-8"?>
<a:theme xmlns:a="http://schemas.openxmlformats.org/drawingml/2006/main" name="Couvertur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Couvertures</vt:lpstr>
      <vt:lpstr>Contenu</vt:lpstr>
      <vt:lpstr>Présentation PowerPoint</vt:lpstr>
    </vt:vector>
  </TitlesOfParts>
  <Company>Université Catholique de Louvain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Jimmy Havenith</dc:creator>
  <cp:lastModifiedBy>Jimmy Havenith</cp:lastModifiedBy>
  <cp:revision>27</cp:revision>
  <dcterms:created xsi:type="dcterms:W3CDTF">2019-10-14T08:46:11Z</dcterms:created>
  <dcterms:modified xsi:type="dcterms:W3CDTF">2020-05-11T13:38:00Z</dcterms:modified>
</cp:coreProperties>
</file>